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5" r:id="rId4"/>
    <p:sldId id="258" r:id="rId5"/>
    <p:sldId id="259" r:id="rId6"/>
    <p:sldId id="260" r:id="rId7"/>
    <p:sldId id="262" r:id="rId8"/>
    <p:sldId id="264" r:id="rId9"/>
    <p:sldId id="263" r:id="rId10"/>
    <p:sldId id="266" r:id="rId11"/>
    <p:sldId id="269" r:id="rId12"/>
    <p:sldId id="267" r:id="rId13"/>
    <p:sldId id="268" r:id="rId14"/>
    <p:sldId id="270" r:id="rId15"/>
    <p:sldId id="271" r:id="rId16"/>
    <p:sldId id="272" r:id="rId17"/>
    <p:sldId id="273" r:id="rId18"/>
    <p:sldId id="27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4561"/>
  </p:normalViewPr>
  <p:slideViewPr>
    <p:cSldViewPr snapToGrid="0" snapToObjects="1">
      <p:cViewPr varScale="1">
        <p:scale>
          <a:sx n="118" d="100"/>
          <a:sy n="118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7F865-8CBA-E94B-8685-3E33A3A0708D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20B0-2F11-3442-A177-13C91A05B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20B0-2F11-3442-A177-13C91A05BF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5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C20B0-2F11-3442-A177-13C91A05BF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32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0890-2D21-0348-8E49-1B7E710D4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B61A2-36BA-6846-9849-239403B77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08C0E-FBEB-694C-9B9E-7A2AE208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3613E-D0C8-614C-A036-BAF53A98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65D59-920A-DB46-8600-46A793001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8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0122-A2F3-5047-943E-BB44B819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26AD9-74EE-834F-9E0A-3675CBBD5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FFB05-F11B-F048-8329-66446BE9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0316E-2F35-9246-A69C-7619081B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5FBDF-E640-FA4A-9568-888F1766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5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B6DC99-2126-A641-AE04-A2F5518CC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4A4F3-6673-D243-80CD-BEF33C849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C424-7AD9-E14F-9232-7AC22E45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2FC2C-F9B3-4442-B2DF-4ED66D828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5DCC6-5D21-8341-AC3B-08A73D59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9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EE42-DF90-7646-9C7E-14664689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C43F-48CF-9E44-85BC-E813A524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C21FE-BA3D-4045-BD2D-43CC7C2E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9CDC7-1950-8E4B-9DFA-2545DD9A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FE776-B4ED-B444-ACA9-B2AFF76F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0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12FE-87A2-CB46-A12F-ADA32332F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1C9D0-F481-C249-AB5A-B555C1B19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22823-F5A3-1243-9B6D-3A41E52F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AD6BF-4DC9-164B-B335-C40C80CC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435E6-A9AB-1A45-9795-4DB2B670B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2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5AB4-7B51-9C49-A271-28B2FB5B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9EBAE-0E73-8F42-BA8B-CC54E5F8E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21502-45AA-F943-8461-1ED235D6F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A84E9-54CC-4F44-9C7A-FB013219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79A0A-30FC-A442-8A72-A3C46A5B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5C2FA-BFE8-1340-8A0D-72766972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E6D4-C5A6-4D49-AEB5-F898094F8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B3C29-3B76-0249-8AB7-73F13AB2B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82F64-5C41-0D4E-BA98-ACB7CA10B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1BBC3-6B50-AC4A-B2DF-1AD6AB0AE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F271F-F27F-764A-AAA0-0EA86FDC3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0E467-C2DE-8C49-B41B-C78725370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37A5CF-CE36-8C4F-891C-CCEA83E37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52A3B-2DDF-8B43-8891-53EC20D6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4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69F8A-9E4B-8E46-8D8B-CBE1D5B6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16AA0-C780-3740-B969-E09A8D66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F0B80-546D-C645-A88F-8909CA2C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CAB55-8E49-2A42-AB39-1E868F5C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1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8F38B1-7363-7746-9379-E17816C1E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E39F56-18AB-8148-842A-7C5154F2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8D01A-332F-7D44-94B0-62B82A96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1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8D8A-7903-D644-8A93-A71794C9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A084-0A31-3946-9B6F-1F0F0480B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70DD8-BB45-1F4E-A423-74CCC613E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CC7CF-0AE8-3A47-9EFC-F17FB234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E25E1-6866-6546-AA1C-A3D3145F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8B195-F282-A04F-ACEB-8F45550B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1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F00E-795C-4C4D-A6CB-3164AD9E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E8227-3E63-A84B-9267-E285988FC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A96B-194A-C446-AA52-231AF48D9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65CDD-A787-1740-95DD-0FFF6FED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7EF7D-1D18-D24F-A901-9DFFEAFD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9D5B6-7524-A447-A679-7CA2D53FF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8231D-DC34-304E-A5B5-166762456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1B906-956D-5C41-979F-E72C40CC9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2B0A3-9669-714A-BC18-6CAE3BC7AA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7/6/22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3E7B7-0076-4C41-B127-D736BCFC3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7C2FE-9E1F-A04C-BCC9-6B91438D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89047-AB67-B244-9841-204C0042A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3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5228-30D3-0A41-AD19-4120AF5F0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3616" y="710194"/>
            <a:ext cx="10444767" cy="2718806"/>
          </a:xfrm>
        </p:spPr>
        <p:txBody>
          <a:bodyPr>
            <a:noAutofit/>
          </a:bodyPr>
          <a:lstStyle/>
          <a:p>
            <a:r>
              <a:rPr lang="en-US" sz="4800" b="1" dirty="0"/>
              <a:t>Trimaran-3</a:t>
            </a:r>
            <a:br>
              <a:rPr lang="en-US" sz="4800" b="1" dirty="0"/>
            </a:br>
            <a:r>
              <a:rPr lang="en-US" sz="2400" b="1" dirty="0"/>
              <a:t> </a:t>
            </a:r>
            <a:br>
              <a:rPr lang="en-US" sz="4800" dirty="0"/>
            </a:br>
            <a:r>
              <a:rPr lang="en-US" sz="4800" dirty="0"/>
              <a:t>An overcommitment-aware scheduler</a:t>
            </a:r>
            <a:br>
              <a:rPr lang="en-US" sz="4800" dirty="0"/>
            </a:br>
            <a:r>
              <a:rPr lang="en-US" sz="2400" dirty="0"/>
              <a:t> </a:t>
            </a:r>
            <a:br>
              <a:rPr lang="en-US" sz="4800" dirty="0"/>
            </a:br>
            <a:r>
              <a:rPr lang="en-US" sz="4800" i="1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2E65A-7437-8A4E-A318-4AA23B0EE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711" y="5213209"/>
            <a:ext cx="4275668" cy="964061"/>
          </a:xfrm>
        </p:spPr>
        <p:txBody>
          <a:bodyPr/>
          <a:lstStyle/>
          <a:p>
            <a:pPr algn="l"/>
            <a:r>
              <a:rPr lang="en-US" dirty="0"/>
              <a:t>Asser Tantawi</a:t>
            </a:r>
          </a:p>
          <a:p>
            <a:pPr algn="l"/>
            <a:r>
              <a:rPr lang="en-US" dirty="0"/>
              <a:t>IBM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A8107-1FA8-0041-9248-5E11A874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7949C-08E4-A54F-BC1A-E7B2BDD0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BFC9C-F6AB-5B47-812C-9224772B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601" y="4124801"/>
            <a:ext cx="3211688" cy="20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2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AB10-FA56-565A-7227-0665A76B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43D30-06C6-9A38-6CBA-FB5079508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of load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74BBB-35EC-887A-8929-55D549D3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D7023-E7B9-9E21-1A7E-422005D4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8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3097C-B930-AB0C-818B-CE33DD5B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B12AF-7BE1-6FA1-1C3D-1CE7A6BA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75697-9484-001B-7F96-4CCD3426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186" y="616555"/>
            <a:ext cx="5513614" cy="1219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9FC73-51EE-DA2D-67A9-AFB91CE64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81" y="1712853"/>
            <a:ext cx="4427537" cy="2699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96744-2182-92A2-923E-C149827B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10" y="5061856"/>
            <a:ext cx="3782786" cy="64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59A66-3D7B-FEA5-6977-5C125484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118" y="3977602"/>
            <a:ext cx="6381750" cy="23787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648FEC6-CA4D-444A-0446-5CB341F597A2}"/>
              </a:ext>
            </a:extLst>
          </p:cNvPr>
          <p:cNvSpPr txBox="1">
            <a:spLocks/>
          </p:cNvSpPr>
          <p:nvPr/>
        </p:nvSpPr>
        <p:spPr>
          <a:xfrm>
            <a:off x="220710" y="616555"/>
            <a:ext cx="3496078" cy="678064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Scenario II</a:t>
            </a:r>
          </a:p>
        </p:txBody>
      </p:sp>
    </p:spTree>
    <p:extLst>
      <p:ext uri="{BB962C8B-B14F-4D97-AF65-F5344CB8AC3E}">
        <p14:creationId xmlns:p14="http://schemas.microsoft.com/office/powerpoint/2010/main" val="21621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2B00F-B933-6A78-F1CF-B3820249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2B8ED-4B4C-3563-5C70-4D870886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3272A-D8D6-B03E-97B0-BD046B1A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56" y="1164247"/>
            <a:ext cx="4125686" cy="1212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13477-4608-42AA-45D5-173747A55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957" y="224753"/>
            <a:ext cx="4125686" cy="1561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AAB8E-D063-8CE7-C314-01D2D73E3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957" y="4078518"/>
            <a:ext cx="4125686" cy="2119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D8793-F495-0A23-9FB2-006C51761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57" y="2579914"/>
            <a:ext cx="6508985" cy="36176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03604A0-783F-E519-71DA-F68C14EE4816}"/>
              </a:ext>
            </a:extLst>
          </p:cNvPr>
          <p:cNvSpPr txBox="1">
            <a:spLocks/>
          </p:cNvSpPr>
          <p:nvPr/>
        </p:nvSpPr>
        <p:spPr>
          <a:xfrm>
            <a:off x="220710" y="616555"/>
            <a:ext cx="3496078" cy="678064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Scenario II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4331FA-364D-6B8B-5B4D-8A61849F8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71" y="1907760"/>
            <a:ext cx="3461657" cy="204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5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CE0AB-BD3E-233E-BCD0-61262D087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5749B-0B34-95F9-406E-52BD9250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13</a:t>
            </a:fld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F0DA119-C095-5C63-F7B1-B80E00DA5F89}"/>
              </a:ext>
            </a:extLst>
          </p:cNvPr>
          <p:cNvGrpSpPr/>
          <p:nvPr/>
        </p:nvGrpSpPr>
        <p:grpSpPr>
          <a:xfrm>
            <a:off x="521865" y="1886392"/>
            <a:ext cx="10802317" cy="1272207"/>
            <a:chOff x="521865" y="1886392"/>
            <a:chExt cx="10802317" cy="12722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B6C7627-F604-5B2C-AD88-E5E2822267F6}"/>
                </a:ext>
              </a:extLst>
            </p:cNvPr>
            <p:cNvSpPr/>
            <p:nvPr/>
          </p:nvSpPr>
          <p:spPr>
            <a:xfrm>
              <a:off x="2690167" y="2436596"/>
              <a:ext cx="6936142" cy="7220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70CAE1-6AC7-95FD-D951-57B7A9AF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37" y="2965631"/>
              <a:ext cx="7301202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ADFF09-AD63-11D5-070E-C06D38D82EE3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37" y="2039494"/>
              <a:ext cx="7301202" cy="0"/>
            </a:xfrm>
            <a:prstGeom prst="line">
              <a:avLst/>
            </a:prstGeom>
            <a:ln w="12700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FDFC30-E48A-6D64-8D4F-8BDE48098D9A}"/>
                </a:ext>
              </a:extLst>
            </p:cNvPr>
            <p:cNvSpPr txBox="1"/>
            <p:nvPr/>
          </p:nvSpPr>
          <p:spPr>
            <a:xfrm rot="16200000">
              <a:off x="188761" y="2236541"/>
              <a:ext cx="10663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node-21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6DEBC0-0641-2423-94D7-42D537699316}"/>
                </a:ext>
              </a:extLst>
            </p:cNvPr>
            <p:cNvSpPr txBox="1"/>
            <p:nvPr/>
          </p:nvSpPr>
          <p:spPr>
            <a:xfrm>
              <a:off x="1467593" y="2779871"/>
              <a:ext cx="9010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requests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F89945-5EB2-ED6A-EE08-72D30EA6AC99}"/>
                </a:ext>
              </a:extLst>
            </p:cNvPr>
            <p:cNvSpPr txBox="1"/>
            <p:nvPr/>
          </p:nvSpPr>
          <p:spPr>
            <a:xfrm>
              <a:off x="1612219" y="1886392"/>
              <a:ext cx="6367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432FF"/>
                  </a:solidFill>
                </a:rPr>
                <a:t>limits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AB1FCA-F6B4-F499-5F39-848B7FF80017}"/>
                </a:ext>
              </a:extLst>
            </p:cNvPr>
            <p:cNvSpPr txBox="1"/>
            <p:nvPr/>
          </p:nvSpPr>
          <p:spPr>
            <a:xfrm>
              <a:off x="9808839" y="228349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F4D4B70-9BE2-E278-0B5E-D9B9459B3CAC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37" y="2522572"/>
              <a:ext cx="730120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C940E7-54C3-AC0E-5CF6-5ABCEA1BE236}"/>
                </a:ext>
              </a:extLst>
            </p:cNvPr>
            <p:cNvSpPr txBox="1"/>
            <p:nvPr/>
          </p:nvSpPr>
          <p:spPr>
            <a:xfrm>
              <a:off x="1825657" y="2331353"/>
              <a:ext cx="667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usage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5C1AF0-DEE3-01B3-8D94-542D6E3310F1}"/>
                </a:ext>
              </a:extLst>
            </p:cNvPr>
            <p:cNvSpPr txBox="1"/>
            <p:nvPr/>
          </p:nvSpPr>
          <p:spPr>
            <a:xfrm rot="19211128">
              <a:off x="10583274" y="2185437"/>
              <a:ext cx="740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FF0000"/>
                  </a:solidFill>
                </a:rPr>
                <a:t>high</a:t>
              </a:r>
            </a:p>
            <a:p>
              <a:pPr algn="ctr"/>
              <a:r>
                <a:rPr lang="en-US" i="1" dirty="0">
                  <a:solidFill>
                    <a:srgbClr val="FF0000"/>
                  </a:solidFill>
                </a:rPr>
                <a:t>usage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DED3F8-6D50-7C87-BAA0-14E829EA8557}"/>
              </a:ext>
            </a:extLst>
          </p:cNvPr>
          <p:cNvGrpSpPr/>
          <p:nvPr/>
        </p:nvGrpSpPr>
        <p:grpSpPr>
          <a:xfrm>
            <a:off x="521866" y="3458552"/>
            <a:ext cx="10907312" cy="1272207"/>
            <a:chOff x="521866" y="2991547"/>
            <a:chExt cx="10907312" cy="14726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DED1FD7-E638-6B31-C7A2-65571CD1AD9E}"/>
                </a:ext>
              </a:extLst>
            </p:cNvPr>
            <p:cNvSpPr/>
            <p:nvPr/>
          </p:nvSpPr>
          <p:spPr>
            <a:xfrm>
              <a:off x="2690168" y="3628422"/>
              <a:ext cx="6936141" cy="835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34C5E2-C00F-2DA2-3333-B75E0116E1DE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38" y="4202991"/>
              <a:ext cx="7301201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CDF036-D941-B7EB-34AC-7AE3DB0251B4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38" y="3168766"/>
              <a:ext cx="7301201" cy="0"/>
            </a:xfrm>
            <a:prstGeom prst="line">
              <a:avLst/>
            </a:prstGeom>
            <a:ln w="12700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091423-D21C-15F3-6861-A183AF2ECAD1}"/>
                </a:ext>
              </a:extLst>
            </p:cNvPr>
            <p:cNvSpPr txBox="1"/>
            <p:nvPr/>
          </p:nvSpPr>
          <p:spPr>
            <a:xfrm rot="16200000">
              <a:off x="104776" y="3428367"/>
              <a:ext cx="1234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node-24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DC58A0-722A-4C46-71D7-51439CB14131}"/>
                </a:ext>
              </a:extLst>
            </p:cNvPr>
            <p:cNvSpPr txBox="1"/>
            <p:nvPr/>
          </p:nvSpPr>
          <p:spPr>
            <a:xfrm>
              <a:off x="1467593" y="4025772"/>
              <a:ext cx="901016" cy="391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requests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FE4C18-8F93-E94F-1EB0-E0698B77F3BB}"/>
                </a:ext>
              </a:extLst>
            </p:cNvPr>
            <p:cNvSpPr txBox="1"/>
            <p:nvPr/>
          </p:nvSpPr>
          <p:spPr>
            <a:xfrm>
              <a:off x="1612219" y="2991547"/>
              <a:ext cx="636713" cy="391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432FF"/>
                  </a:solidFill>
                </a:rPr>
                <a:t>limits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4F9649-59F5-969C-54F8-55B1D33FBA69}"/>
                </a:ext>
              </a:extLst>
            </p:cNvPr>
            <p:cNvSpPr txBox="1"/>
            <p:nvPr/>
          </p:nvSpPr>
          <p:spPr>
            <a:xfrm>
              <a:off x="9808839" y="3451203"/>
              <a:ext cx="288862" cy="391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33D555-3E11-D9D0-6410-AA5E6AF13C06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38" y="4021859"/>
              <a:ext cx="7301201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55715B-11D7-C63D-F133-1984F4DCCC86}"/>
                </a:ext>
              </a:extLst>
            </p:cNvPr>
            <p:cNvSpPr txBox="1"/>
            <p:nvPr/>
          </p:nvSpPr>
          <p:spPr>
            <a:xfrm>
              <a:off x="1850650" y="3800591"/>
              <a:ext cx="667042" cy="391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usage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7CD933-2FAC-2163-9CBC-DF5A97A477B2}"/>
                </a:ext>
              </a:extLst>
            </p:cNvPr>
            <p:cNvSpPr txBox="1"/>
            <p:nvPr/>
          </p:nvSpPr>
          <p:spPr>
            <a:xfrm rot="19211128">
              <a:off x="10478277" y="3337699"/>
              <a:ext cx="950901" cy="748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FF0000"/>
                  </a:solidFill>
                </a:rPr>
                <a:t>medium</a:t>
              </a:r>
            </a:p>
            <a:p>
              <a:pPr algn="ctr"/>
              <a:r>
                <a:rPr lang="en-US" i="1" dirty="0">
                  <a:solidFill>
                    <a:srgbClr val="FF0000"/>
                  </a:solidFill>
                </a:rPr>
                <a:t>usage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F18E77-FD9D-C2EF-95DF-77F49B0A1303}"/>
              </a:ext>
            </a:extLst>
          </p:cNvPr>
          <p:cNvGrpSpPr/>
          <p:nvPr/>
        </p:nvGrpSpPr>
        <p:grpSpPr>
          <a:xfrm>
            <a:off x="521865" y="5030712"/>
            <a:ext cx="10802317" cy="1424836"/>
            <a:chOff x="521865" y="4811362"/>
            <a:chExt cx="10802317" cy="164928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998533-36FF-5D19-8F73-D83A2216E207}"/>
                </a:ext>
              </a:extLst>
            </p:cNvPr>
            <p:cNvSpPr/>
            <p:nvPr/>
          </p:nvSpPr>
          <p:spPr>
            <a:xfrm>
              <a:off x="2690168" y="5448237"/>
              <a:ext cx="6936142" cy="835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0FE621F-63A9-5B3F-0EB4-AE4C67688B69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38" y="6022806"/>
              <a:ext cx="7301202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8BE09D0-CAC7-5388-78A9-F85F922061FC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38" y="4988581"/>
              <a:ext cx="7301202" cy="0"/>
            </a:xfrm>
            <a:prstGeom prst="line">
              <a:avLst/>
            </a:prstGeom>
            <a:ln w="12700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2F7AE4F-B794-0B36-381E-93DFDC3F5FA6}"/>
                </a:ext>
              </a:extLst>
            </p:cNvPr>
            <p:cNvSpPr txBox="1"/>
            <p:nvPr/>
          </p:nvSpPr>
          <p:spPr>
            <a:xfrm rot="16200000">
              <a:off x="104775" y="5248182"/>
              <a:ext cx="12342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u="sng" dirty="0"/>
                <a:t>node-28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3BA779-5F8C-E25B-B14D-D2E67E3D6A8D}"/>
                </a:ext>
              </a:extLst>
            </p:cNvPr>
            <p:cNvSpPr txBox="1"/>
            <p:nvPr/>
          </p:nvSpPr>
          <p:spPr>
            <a:xfrm>
              <a:off x="1467593" y="5845587"/>
              <a:ext cx="901016" cy="391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requests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70A586-FA45-FD73-D593-8C6466E92450}"/>
                </a:ext>
              </a:extLst>
            </p:cNvPr>
            <p:cNvSpPr txBox="1"/>
            <p:nvPr/>
          </p:nvSpPr>
          <p:spPr>
            <a:xfrm>
              <a:off x="1612219" y="4811362"/>
              <a:ext cx="636713" cy="391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432FF"/>
                  </a:solidFill>
                </a:rPr>
                <a:t>limits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D54ECB-966F-B7D1-3C13-47671E568525}"/>
                </a:ext>
              </a:extLst>
            </p:cNvPr>
            <p:cNvSpPr txBox="1"/>
            <p:nvPr/>
          </p:nvSpPr>
          <p:spPr>
            <a:xfrm>
              <a:off x="9808840" y="5271017"/>
              <a:ext cx="288862" cy="391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14FE86-4C5C-A064-C737-551BA20119DF}"/>
                </a:ext>
              </a:extLst>
            </p:cNvPr>
            <p:cNvCxnSpPr>
              <a:cxnSpLocks/>
            </p:cNvCxnSpPr>
            <p:nvPr/>
          </p:nvCxnSpPr>
          <p:spPr>
            <a:xfrm>
              <a:off x="2507638" y="6179131"/>
              <a:ext cx="7301202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C71520-8643-E9BA-EDA6-BCA474E7B009}"/>
                </a:ext>
              </a:extLst>
            </p:cNvPr>
            <p:cNvSpPr txBox="1"/>
            <p:nvPr/>
          </p:nvSpPr>
          <p:spPr>
            <a:xfrm>
              <a:off x="1795361" y="6068760"/>
              <a:ext cx="667042" cy="391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usage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E08B92-781E-AA30-0910-62031D45F3A8}"/>
                </a:ext>
              </a:extLst>
            </p:cNvPr>
            <p:cNvSpPr txBox="1"/>
            <p:nvPr/>
          </p:nvSpPr>
          <p:spPr>
            <a:xfrm rot="19211128">
              <a:off x="10583274" y="5157514"/>
              <a:ext cx="740908" cy="748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FF0000"/>
                  </a:solidFill>
                </a:rPr>
                <a:t>low</a:t>
              </a:r>
            </a:p>
            <a:p>
              <a:pPr algn="ctr"/>
              <a:r>
                <a:rPr lang="en-US" i="1" dirty="0">
                  <a:solidFill>
                    <a:srgbClr val="FF0000"/>
                  </a:solidFill>
                </a:rPr>
                <a:t>usage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9F95018-B848-514D-8403-DE744D428D2C}"/>
              </a:ext>
            </a:extLst>
          </p:cNvPr>
          <p:cNvGrpSpPr/>
          <p:nvPr/>
        </p:nvGrpSpPr>
        <p:grpSpPr>
          <a:xfrm>
            <a:off x="3130417" y="114584"/>
            <a:ext cx="5338670" cy="1522692"/>
            <a:chOff x="4142788" y="-1315"/>
            <a:chExt cx="5338670" cy="1522692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38AA7732-E272-74CD-009C-ECB5AC2BE71A}"/>
                </a:ext>
              </a:extLst>
            </p:cNvPr>
            <p:cNvSpPr/>
            <p:nvPr/>
          </p:nvSpPr>
          <p:spPr>
            <a:xfrm>
              <a:off x="5519057" y="251188"/>
              <a:ext cx="2960914" cy="752073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09E512-D265-00BA-2B8C-7221C12AD0ED}"/>
                </a:ext>
              </a:extLst>
            </p:cNvPr>
            <p:cNvSpPr txBox="1"/>
            <p:nvPr/>
          </p:nvSpPr>
          <p:spPr>
            <a:xfrm rot="17726098">
              <a:off x="3745083" y="396390"/>
              <a:ext cx="12570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/>
                <a:t>app-pod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818C687-5D28-793A-4C15-F9D46FE25A45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261196"/>
              <a:ext cx="3973286" cy="0"/>
            </a:xfrm>
            <a:prstGeom prst="line">
              <a:avLst/>
            </a:prstGeom>
            <a:ln w="12700">
              <a:solidFill>
                <a:srgbClr val="0432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D1A9E83-442C-D113-9FE5-E755D2C429ED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718457"/>
              <a:ext cx="3973286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C7538C-C09E-52DA-6B7B-9405AF7A633C}"/>
                </a:ext>
              </a:extLst>
            </p:cNvPr>
            <p:cNvSpPr txBox="1"/>
            <p:nvPr/>
          </p:nvSpPr>
          <p:spPr>
            <a:xfrm>
              <a:off x="9015334" y="10251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4.0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7B560B-1C20-C107-D743-2ECA67DD2920}"/>
                </a:ext>
              </a:extLst>
            </p:cNvPr>
            <p:cNvSpPr txBox="1"/>
            <p:nvPr/>
          </p:nvSpPr>
          <p:spPr>
            <a:xfrm>
              <a:off x="9037106" y="537936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0.5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C82932-660D-7F1D-1163-D8B05540B9B4}"/>
                </a:ext>
              </a:extLst>
            </p:cNvPr>
            <p:cNvGrpSpPr/>
            <p:nvPr/>
          </p:nvGrpSpPr>
          <p:grpSpPr>
            <a:xfrm>
              <a:off x="5439913" y="314727"/>
              <a:ext cx="3105376" cy="574567"/>
              <a:chOff x="500744" y="271794"/>
              <a:chExt cx="2004621" cy="43541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4796244-2D8F-9B32-64CA-DAF18B2EB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125" y="271794"/>
                <a:ext cx="870858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F29C39F-979D-B216-77F6-02F560C93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744" y="692888"/>
                <a:ext cx="570381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AC8115C-26A5-FB4B-1F6F-1D263621F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4984" y="707213"/>
                <a:ext cx="570381" cy="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5E99EF7-35A1-30AF-6A04-D3D6231CF1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52612" y="287753"/>
                <a:ext cx="0" cy="40513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B0FD904-CD18-D9C4-95A3-638A382475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194" y="287753"/>
                <a:ext cx="0" cy="405135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Left-Right Arrow 60">
              <a:extLst>
                <a:ext uri="{FF2B5EF4-FFF2-40B4-BE49-F238E27FC236}">
                  <a16:creationId xmlns:a16="http://schemas.microsoft.com/office/drawing/2014/main" id="{A59F81DA-98C6-887A-8EC8-D162341DAE18}"/>
                </a:ext>
              </a:extLst>
            </p:cNvPr>
            <p:cNvSpPr/>
            <p:nvPr/>
          </p:nvSpPr>
          <p:spPr>
            <a:xfrm>
              <a:off x="5519058" y="1121635"/>
              <a:ext cx="2960913" cy="106469"/>
            </a:xfrm>
            <a:prstGeom prst="leftRightArrow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7E52E4-AA7A-099C-F978-18B6D64C5D1E}"/>
                </a:ext>
              </a:extLst>
            </p:cNvPr>
            <p:cNvSpPr txBox="1"/>
            <p:nvPr/>
          </p:nvSpPr>
          <p:spPr>
            <a:xfrm>
              <a:off x="6530041" y="1152045"/>
              <a:ext cx="9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runtime</a:t>
              </a:r>
            </a:p>
          </p:txBody>
        </p:sp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CD165F6F-BA33-E2EE-C4D1-0830F272237D}"/>
              </a:ext>
            </a:extLst>
          </p:cNvPr>
          <p:cNvSpPr txBox="1">
            <a:spLocks/>
          </p:cNvSpPr>
          <p:nvPr/>
        </p:nvSpPr>
        <p:spPr>
          <a:xfrm>
            <a:off x="200176" y="199740"/>
            <a:ext cx="2486580" cy="53847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43511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88AC24-AAC0-DDDE-C323-76794CDC0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428" y="1223648"/>
            <a:ext cx="8207829" cy="155140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14B58-6AB8-7B3A-F2F5-F21EB2E5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8131F-FA86-24B2-C492-E099157E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1F3CB-A17E-4C2B-15E7-D6047EB3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76077"/>
            <a:ext cx="8207829" cy="1338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B3D1B-7EC3-7E8A-448F-DCF060C5D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8514"/>
            <a:ext cx="12192000" cy="3547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87049D-CCC5-7346-F5E7-9D4DE5111C0D}"/>
              </a:ext>
            </a:extLst>
          </p:cNvPr>
          <p:cNvSpPr txBox="1"/>
          <p:nvPr/>
        </p:nvSpPr>
        <p:spPr>
          <a:xfrm rot="16200000">
            <a:off x="-28207" y="55318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BFF49-BFF1-35F1-1275-B2622921BA74}"/>
              </a:ext>
            </a:extLst>
          </p:cNvPr>
          <p:cNvSpPr txBox="1"/>
          <p:nvPr/>
        </p:nvSpPr>
        <p:spPr>
          <a:xfrm rot="16200000">
            <a:off x="2589165" y="1804067"/>
            <a:ext cx="133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load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741344F-F6AE-0731-D915-68A997506C2B}"/>
              </a:ext>
            </a:extLst>
          </p:cNvPr>
          <p:cNvSpPr/>
          <p:nvPr/>
        </p:nvSpPr>
        <p:spPr>
          <a:xfrm rot="5400000">
            <a:off x="797150" y="2746218"/>
            <a:ext cx="245385" cy="859973"/>
          </a:xfrm>
          <a:prstGeom prst="leftBrace">
            <a:avLst>
              <a:gd name="adj1" fmla="val 8333"/>
              <a:gd name="adj2" fmla="val 525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2A8D35A-3F58-B924-29A5-7AE1101C4D64}"/>
              </a:ext>
            </a:extLst>
          </p:cNvPr>
          <p:cNvSpPr/>
          <p:nvPr/>
        </p:nvSpPr>
        <p:spPr>
          <a:xfrm rot="5400000">
            <a:off x="5741984" y="-1278775"/>
            <a:ext cx="245385" cy="8909959"/>
          </a:xfrm>
          <a:prstGeom prst="leftBrace">
            <a:avLst>
              <a:gd name="adj1" fmla="val 8333"/>
              <a:gd name="adj2" fmla="val 525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963D8DB-D6C6-625D-CBA3-31029EA2A079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>
          <a:xfrm rot="16200000" flipH="1">
            <a:off x="-291394" y="1863774"/>
            <a:ext cx="1884293" cy="495181"/>
          </a:xfrm>
          <a:prstGeom prst="curvedConnector3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047DD52-BA7C-38D8-4B44-B910E4429CAB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6200000" flipH="1">
            <a:off x="4321476" y="1733060"/>
            <a:ext cx="257210" cy="2383693"/>
          </a:xfrm>
          <a:prstGeom prst="curvedConnector5">
            <a:avLst>
              <a:gd name="adj1" fmla="val 88877"/>
              <a:gd name="adj2" fmla="val 66133"/>
              <a:gd name="adj3" fmla="val 11123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335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9A4B07-B7FF-36DD-B7E0-E390C671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3" y="3429000"/>
            <a:ext cx="11168741" cy="3429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14B58-6AB8-7B3A-F2F5-F21EB2E5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8131F-FA86-24B2-C492-E099157E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A3DA3-A337-0993-1B06-56DC79363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0"/>
            <a:ext cx="11168741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833C83-FC00-5A52-AC99-B9365CD764B8}"/>
              </a:ext>
            </a:extLst>
          </p:cNvPr>
          <p:cNvSpPr txBox="1"/>
          <p:nvPr/>
        </p:nvSpPr>
        <p:spPr>
          <a:xfrm rot="16200000">
            <a:off x="-628281" y="3167390"/>
            <a:ext cx="1779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trimaran-3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E23B0-E9E2-8A14-7EBA-6628E060EB21}"/>
              </a:ext>
            </a:extLst>
          </p:cNvPr>
          <p:cNvSpPr txBox="1"/>
          <p:nvPr/>
        </p:nvSpPr>
        <p:spPr>
          <a:xfrm>
            <a:off x="9720946" y="2923143"/>
            <a:ext cx="205216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app-pod -&gt; node-28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27E39E8B-95F5-1612-8B42-DB81310C92E1}"/>
              </a:ext>
            </a:extLst>
          </p:cNvPr>
          <p:cNvSpPr/>
          <p:nvPr/>
        </p:nvSpPr>
        <p:spPr>
          <a:xfrm>
            <a:off x="5998028" y="3048000"/>
            <a:ext cx="1730829" cy="174171"/>
          </a:xfrm>
          <a:prstGeom prst="left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E9D78-3221-92B2-F513-F54A64E51AFB}"/>
              </a:ext>
            </a:extLst>
          </p:cNvPr>
          <p:cNvSpPr txBox="1"/>
          <p:nvPr/>
        </p:nvSpPr>
        <p:spPr>
          <a:xfrm>
            <a:off x="5258626" y="296148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5:05</a:t>
            </a:r>
          </a:p>
        </p:txBody>
      </p:sp>
    </p:spTree>
    <p:extLst>
      <p:ext uri="{BB962C8B-B14F-4D97-AF65-F5344CB8AC3E}">
        <p14:creationId xmlns:p14="http://schemas.microsoft.com/office/powerpoint/2010/main" val="3001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2FE84-4851-7161-9D36-A6229ECC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11168741" cy="3429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14B58-6AB8-7B3A-F2F5-F21EB2E5E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8131F-FA86-24B2-C492-E099157E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33C83-FC00-5A52-AC99-B9365CD764B8}"/>
              </a:ext>
            </a:extLst>
          </p:cNvPr>
          <p:cNvSpPr txBox="1"/>
          <p:nvPr/>
        </p:nvSpPr>
        <p:spPr>
          <a:xfrm rot="16200000">
            <a:off x="-361925" y="3167390"/>
            <a:ext cx="1247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default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07834-4101-7A8C-F973-8CBE34D10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2" y="0"/>
            <a:ext cx="11168741" cy="3429000"/>
          </a:xfrm>
          <a:prstGeom prst="rect">
            <a:avLst/>
          </a:prstGeom>
        </p:spPr>
      </p:pic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EC043616-108C-3D5B-0ABB-9E4236AF976F}"/>
              </a:ext>
            </a:extLst>
          </p:cNvPr>
          <p:cNvSpPr/>
          <p:nvPr/>
        </p:nvSpPr>
        <p:spPr>
          <a:xfrm>
            <a:off x="5730618" y="3029780"/>
            <a:ext cx="3631096" cy="181506"/>
          </a:xfrm>
          <a:prstGeom prst="left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94E2-711E-6AA6-0C4A-418BDEC773A6}"/>
              </a:ext>
            </a:extLst>
          </p:cNvPr>
          <p:cNvSpPr txBox="1"/>
          <p:nvPr/>
        </p:nvSpPr>
        <p:spPr>
          <a:xfrm>
            <a:off x="4921187" y="293571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10:13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32DF7-F489-D638-3CDA-DE03A20AD40F}"/>
              </a:ext>
            </a:extLst>
          </p:cNvPr>
          <p:cNvSpPr txBox="1"/>
          <p:nvPr/>
        </p:nvSpPr>
        <p:spPr>
          <a:xfrm>
            <a:off x="9720946" y="2923143"/>
            <a:ext cx="205216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app-pod -&gt; node-21</a:t>
            </a:r>
          </a:p>
        </p:txBody>
      </p:sp>
    </p:spTree>
    <p:extLst>
      <p:ext uri="{BB962C8B-B14F-4D97-AF65-F5344CB8AC3E}">
        <p14:creationId xmlns:p14="http://schemas.microsoft.com/office/powerpoint/2010/main" val="308368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4BF35F-5183-BA1E-D0D3-F65B10F6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C8FF8C-DA00-4E2A-F4B6-1CA95BE3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1A10F6-6D5E-275E-165D-EEBF1C4A5A4A}"/>
              </a:ext>
            </a:extLst>
          </p:cNvPr>
          <p:cNvSpPr txBox="1">
            <a:spLocks/>
          </p:cNvSpPr>
          <p:nvPr/>
        </p:nvSpPr>
        <p:spPr>
          <a:xfrm>
            <a:off x="8962084" y="293700"/>
            <a:ext cx="2517422" cy="5608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u="sng" dirty="0"/>
              <a:t>Trimaran-3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FD29C-7401-38E1-4DAD-0727A868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8" y="164523"/>
            <a:ext cx="24003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BA9D5-1AC1-DD72-C9DE-752884CCC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70" y="293700"/>
            <a:ext cx="4991259" cy="62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93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0242D-1AB5-3F41-84FA-3F9CD10AF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1F3F2-BD1D-7F93-4FBE-FF6919D9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10D33-307A-F770-6804-A8A087071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36525"/>
            <a:ext cx="4264134" cy="237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52CD98-0A62-41CD-8077-9800F2E68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67" y="2721429"/>
            <a:ext cx="4264133" cy="2378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610BD-2F87-130A-7D59-FAD1172C4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915" y="4479925"/>
            <a:ext cx="4264133" cy="2378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61191-3C6C-3934-9223-E721044A2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487" y="136525"/>
            <a:ext cx="4357913" cy="3358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B115A54-7A92-6D5F-DCA1-6E6D8D38356A}"/>
              </a:ext>
            </a:extLst>
          </p:cNvPr>
          <p:cNvSpPr txBox="1">
            <a:spLocks/>
          </p:cNvSpPr>
          <p:nvPr/>
        </p:nvSpPr>
        <p:spPr>
          <a:xfrm>
            <a:off x="0" y="5668962"/>
            <a:ext cx="2517422" cy="5608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u="sng" dirty="0"/>
              <a:t>Trimaran-3</a:t>
            </a:r>
          </a:p>
        </p:txBody>
      </p:sp>
    </p:spTree>
    <p:extLst>
      <p:ext uri="{BB962C8B-B14F-4D97-AF65-F5344CB8AC3E}">
        <p14:creationId xmlns:p14="http://schemas.microsoft.com/office/powerpoint/2010/main" val="244364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12C181-6EAF-5F5F-B00A-6E6D0FB0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1" y="0"/>
            <a:ext cx="10937417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D4014A-D083-3517-533E-5B3ED741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862CB-F15D-DB4F-73A0-A234D1A8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F9734D-DCFB-B12F-2D0B-C64CC369F36B}"/>
              </a:ext>
            </a:extLst>
          </p:cNvPr>
          <p:cNvSpPr txBox="1">
            <a:spLocks/>
          </p:cNvSpPr>
          <p:nvPr/>
        </p:nvSpPr>
        <p:spPr>
          <a:xfrm>
            <a:off x="0" y="5668962"/>
            <a:ext cx="2517422" cy="5608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u="sng" dirty="0"/>
              <a:t>Trimaran-3</a:t>
            </a:r>
          </a:p>
        </p:txBody>
      </p:sp>
    </p:spTree>
    <p:extLst>
      <p:ext uri="{BB962C8B-B14F-4D97-AF65-F5344CB8AC3E}">
        <p14:creationId xmlns:p14="http://schemas.microsoft.com/office/powerpoint/2010/main" val="329934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E260D-3093-5A40-8CE1-749CB88B7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F4907-74E5-8D4A-8FB3-A05C0D0D5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I: Risk of limits</a:t>
            </a:r>
          </a:p>
          <a:p>
            <a:pPr lvl="1"/>
            <a:r>
              <a:rPr lang="en-US" dirty="0"/>
              <a:t>Burstable pods spike their resource usage (CPU and/or memory) initially, then usage goes down considerably</a:t>
            </a:r>
          </a:p>
          <a:p>
            <a:pPr lvl="1"/>
            <a:r>
              <a:rPr lang="en-US" dirty="0"/>
              <a:t>If pods are scheduled on same node, they run into throttling and/or OOM</a:t>
            </a:r>
          </a:p>
          <a:p>
            <a:pPr lvl="1"/>
            <a:r>
              <a:rPr lang="en-US" dirty="0"/>
              <a:t>Example: Spring Boot applications</a:t>
            </a:r>
          </a:p>
          <a:p>
            <a:r>
              <a:rPr lang="en-US" dirty="0"/>
              <a:t>Scenario II: Risk of load</a:t>
            </a:r>
          </a:p>
          <a:p>
            <a:pPr lvl="1"/>
            <a:r>
              <a:rPr lang="en-US" dirty="0"/>
              <a:t>Burstable, compute-intensive workload (</a:t>
            </a:r>
            <a:r>
              <a:rPr lang="en-US" i="1" dirty="0"/>
              <a:t>PARSEC 3.0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Schedule bursting pod given over-committed nodes</a:t>
            </a:r>
          </a:p>
          <a:p>
            <a:pPr lvl="1"/>
            <a:r>
              <a:rPr lang="en-US" dirty="0"/>
              <a:t>Load-awareness shortens running time by a factor of two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D33CD-D588-7B46-9682-5A606856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00051-5DFB-4C4D-8AED-52C455A6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2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AB10-FA56-565A-7227-0665A76B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43D30-06C6-9A38-6CBA-FB5079508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of limits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74BBB-35EC-887A-8929-55D549D3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D7023-E7B9-9E21-1A7E-422005D4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082D1D9-A1E2-FD4E-BBAA-772366B44ED8}"/>
              </a:ext>
            </a:extLst>
          </p:cNvPr>
          <p:cNvGrpSpPr/>
          <p:nvPr/>
        </p:nvGrpSpPr>
        <p:grpSpPr>
          <a:xfrm>
            <a:off x="139959" y="2872572"/>
            <a:ext cx="6152892" cy="3368873"/>
            <a:chOff x="139959" y="2872572"/>
            <a:chExt cx="6152892" cy="3368873"/>
          </a:xfrm>
        </p:grpSpPr>
        <p:pic>
          <p:nvPicPr>
            <p:cNvPr id="9" name="Picture 8" descr="Text&#10;&#10;Description automatically generated">
              <a:extLst>
                <a:ext uri="{FF2B5EF4-FFF2-40B4-BE49-F238E27FC236}">
                  <a16:creationId xmlns:a16="http://schemas.microsoft.com/office/drawing/2014/main" id="{E8425BAE-67B6-E243-A3F2-5985B3714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155" y="2872572"/>
              <a:ext cx="6074500" cy="3368873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7A5A6C6-B6A0-7140-B8FA-0B4C75D5CCE0}"/>
                </a:ext>
              </a:extLst>
            </p:cNvPr>
            <p:cNvSpPr/>
            <p:nvPr/>
          </p:nvSpPr>
          <p:spPr>
            <a:xfrm>
              <a:off x="139959" y="3809520"/>
              <a:ext cx="6152892" cy="943102"/>
            </a:xfrm>
            <a:prstGeom prst="roundRect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C675C849-F1E3-4049-BB6A-AEDF072957DE}"/>
                </a:ext>
              </a:extLst>
            </p:cNvPr>
            <p:cNvSpPr/>
            <p:nvPr/>
          </p:nvSpPr>
          <p:spPr>
            <a:xfrm>
              <a:off x="139959" y="5218019"/>
              <a:ext cx="6152892" cy="1023426"/>
            </a:xfrm>
            <a:prstGeom prst="roundRect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23AE69-556C-AE4C-AAC3-96E75AA8E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10" y="616555"/>
            <a:ext cx="3496078" cy="678064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 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8D044-18AA-4F44-AB8A-778F2DFF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2A57B-5445-0449-B51C-5B8C68AD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4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7E4B71-702D-2647-8BC4-F2BF2902143F}"/>
              </a:ext>
            </a:extLst>
          </p:cNvPr>
          <p:cNvGrpSpPr/>
          <p:nvPr/>
        </p:nvGrpSpPr>
        <p:grpSpPr>
          <a:xfrm>
            <a:off x="5773242" y="121228"/>
            <a:ext cx="6198048" cy="3247645"/>
            <a:chOff x="5773242" y="121228"/>
            <a:chExt cx="6198048" cy="32476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3F4F5A-1333-F348-9589-6773E6E18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242" y="121228"/>
              <a:ext cx="6198048" cy="3247645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95FA266-B886-A64F-9FA0-F9BBBF52114D}"/>
                </a:ext>
              </a:extLst>
            </p:cNvPr>
            <p:cNvSpPr/>
            <p:nvPr/>
          </p:nvSpPr>
          <p:spPr>
            <a:xfrm>
              <a:off x="5773242" y="846672"/>
              <a:ext cx="6152892" cy="778928"/>
            </a:xfrm>
            <a:prstGeom prst="roundRect">
              <a:avLst/>
            </a:prstGeom>
            <a:noFill/>
            <a:ln w="28575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2CDE73D-FCF7-4642-869E-8FE5E8ACB982}"/>
                </a:ext>
              </a:extLst>
            </p:cNvPr>
            <p:cNvSpPr/>
            <p:nvPr/>
          </p:nvSpPr>
          <p:spPr>
            <a:xfrm>
              <a:off x="5773242" y="2393589"/>
              <a:ext cx="6152892" cy="472886"/>
            </a:xfrm>
            <a:prstGeom prst="roundRect">
              <a:avLst/>
            </a:prstGeom>
            <a:noFill/>
            <a:ln w="28575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B913FE-6FFD-6544-82B9-95431F664C38}"/>
              </a:ext>
            </a:extLst>
          </p:cNvPr>
          <p:cNvGrpSpPr/>
          <p:nvPr/>
        </p:nvGrpSpPr>
        <p:grpSpPr>
          <a:xfrm>
            <a:off x="6351427" y="4267440"/>
            <a:ext cx="5840573" cy="2088909"/>
            <a:chOff x="6351427" y="4267440"/>
            <a:chExt cx="5840573" cy="20889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0CB67C-D94F-2240-A855-37648A08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0624" y="4267440"/>
              <a:ext cx="5801376" cy="2088909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EA4703E-A4AA-844E-A558-F26B2305A7E9}"/>
                </a:ext>
              </a:extLst>
            </p:cNvPr>
            <p:cNvSpPr/>
            <p:nvPr/>
          </p:nvSpPr>
          <p:spPr>
            <a:xfrm>
              <a:off x="6351427" y="4741333"/>
              <a:ext cx="5787897" cy="865197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761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B055-7800-DD4D-9B4F-EC688B32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41C33-90AD-B94D-93EC-83A1C9A6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C5CDB7-53E4-8846-9446-4D3C44BB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740"/>
            <a:ext cx="5905187" cy="6181453"/>
          </a:xfrm>
          <a:prstGeom prst="rect">
            <a:avLst/>
          </a:prstGeom>
        </p:spPr>
      </p:pic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800A11AF-7B15-C042-A1C7-91045B128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974257"/>
              </p:ext>
            </p:extLst>
          </p:nvPr>
        </p:nvGraphicFramePr>
        <p:xfrm>
          <a:off x="1223521" y="1353286"/>
          <a:ext cx="3550652" cy="10970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7663">
                  <a:extLst>
                    <a:ext uri="{9D8B030D-6E8A-4147-A177-3AD203B41FA5}">
                      <a16:colId xmlns:a16="http://schemas.microsoft.com/office/drawing/2014/main" val="2994639705"/>
                    </a:ext>
                  </a:extLst>
                </a:gridCol>
                <a:gridCol w="887663">
                  <a:extLst>
                    <a:ext uri="{9D8B030D-6E8A-4147-A177-3AD203B41FA5}">
                      <a16:colId xmlns:a16="http://schemas.microsoft.com/office/drawing/2014/main" val="1666861459"/>
                    </a:ext>
                  </a:extLst>
                </a:gridCol>
                <a:gridCol w="887663">
                  <a:extLst>
                    <a:ext uri="{9D8B030D-6E8A-4147-A177-3AD203B41FA5}">
                      <a16:colId xmlns:a16="http://schemas.microsoft.com/office/drawing/2014/main" val="1628822018"/>
                    </a:ext>
                  </a:extLst>
                </a:gridCol>
                <a:gridCol w="887663">
                  <a:extLst>
                    <a:ext uri="{9D8B030D-6E8A-4147-A177-3AD203B41FA5}">
                      <a16:colId xmlns:a16="http://schemas.microsoft.com/office/drawing/2014/main" val="1436975216"/>
                    </a:ext>
                  </a:extLst>
                </a:gridCol>
              </a:tblGrid>
              <a:tr h="3656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container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request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limit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usage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132184"/>
                  </a:ext>
                </a:extLst>
              </a:tr>
              <a:tr h="3656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init</a:t>
                      </a:r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157871"/>
                  </a:ext>
                </a:extLst>
              </a:tr>
              <a:tr h="3656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main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982386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689793DC-8AE5-9A43-A25E-E404F9946EEA}"/>
              </a:ext>
            </a:extLst>
          </p:cNvPr>
          <p:cNvGrpSpPr/>
          <p:nvPr/>
        </p:nvGrpSpPr>
        <p:grpSpPr>
          <a:xfrm>
            <a:off x="705415" y="3155737"/>
            <a:ext cx="4487779" cy="3196222"/>
            <a:chOff x="705415" y="3155737"/>
            <a:chExt cx="4487779" cy="319622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2140EBE-F637-EF4E-87BF-6DF0AD642A6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65" y="5907755"/>
              <a:ext cx="41152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A60F8F-6A52-3549-AC12-D1CE3DF63F9A}"/>
                </a:ext>
              </a:extLst>
            </p:cNvPr>
            <p:cNvSpPr txBox="1"/>
            <p:nvPr/>
          </p:nvSpPr>
          <p:spPr>
            <a:xfrm>
              <a:off x="4646052" y="6016541"/>
              <a:ext cx="547142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4EBD73A-8B77-8C4B-B81E-DF9B3D07F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562" y="3492939"/>
              <a:ext cx="0" cy="25261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95C090-41A6-5D4D-BDC8-242F957B6863}"/>
                </a:ext>
              </a:extLst>
            </p:cNvPr>
            <p:cNvCxnSpPr/>
            <p:nvPr/>
          </p:nvCxnSpPr>
          <p:spPr>
            <a:xfrm>
              <a:off x="1181562" y="5601804"/>
              <a:ext cx="373806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7E97C8E-F43F-3C48-A77F-E45DCC7BEB3C}"/>
                </a:ext>
              </a:extLst>
            </p:cNvPr>
            <p:cNvCxnSpPr/>
            <p:nvPr/>
          </p:nvCxnSpPr>
          <p:spPr>
            <a:xfrm>
              <a:off x="1181562" y="3899251"/>
              <a:ext cx="373806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D02340-BD67-B44B-AFE3-059D8F16B98C}"/>
                </a:ext>
              </a:extLst>
            </p:cNvPr>
            <p:cNvSpPr txBox="1"/>
            <p:nvPr/>
          </p:nvSpPr>
          <p:spPr>
            <a:xfrm>
              <a:off x="705415" y="3753397"/>
              <a:ext cx="424349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2.0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1A1949-8A37-A24D-9293-57AEF0ED3574}"/>
                </a:ext>
              </a:extLst>
            </p:cNvPr>
            <p:cNvSpPr txBox="1"/>
            <p:nvPr/>
          </p:nvSpPr>
          <p:spPr>
            <a:xfrm>
              <a:off x="876636" y="3155737"/>
              <a:ext cx="609852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3DCDEC-1FD4-394E-A6CA-C638C620B4D1}"/>
                </a:ext>
              </a:extLst>
            </p:cNvPr>
            <p:cNvSpPr/>
            <p:nvPr/>
          </p:nvSpPr>
          <p:spPr>
            <a:xfrm>
              <a:off x="1192278" y="3908397"/>
              <a:ext cx="609831" cy="200469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init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F5F0F2-FDE7-7C43-A44C-E23BABE4729C}"/>
                </a:ext>
              </a:extLst>
            </p:cNvPr>
            <p:cNvSpPr/>
            <p:nvPr/>
          </p:nvSpPr>
          <p:spPr>
            <a:xfrm>
              <a:off x="1791391" y="5615660"/>
              <a:ext cx="609831" cy="2932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51D20D-DCED-1F40-8CAA-FEC2EA69F090}"/>
                </a:ext>
              </a:extLst>
            </p:cNvPr>
            <p:cNvSpPr/>
            <p:nvPr/>
          </p:nvSpPr>
          <p:spPr>
            <a:xfrm>
              <a:off x="2998847" y="5615660"/>
              <a:ext cx="609831" cy="2932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59A6D8-1D30-A649-8035-7E8FD4C94110}"/>
                </a:ext>
              </a:extLst>
            </p:cNvPr>
            <p:cNvSpPr/>
            <p:nvPr/>
          </p:nvSpPr>
          <p:spPr>
            <a:xfrm>
              <a:off x="4206303" y="5615660"/>
              <a:ext cx="609831" cy="2932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EBDDBE-67FF-C649-A224-406F3AC10860}"/>
                </a:ext>
              </a:extLst>
            </p:cNvPr>
            <p:cNvSpPr txBox="1"/>
            <p:nvPr/>
          </p:nvSpPr>
          <p:spPr>
            <a:xfrm>
              <a:off x="705790" y="5446808"/>
              <a:ext cx="424349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81F35C4-1C33-8B4F-9A26-85DBC837A76D}"/>
                </a:ext>
              </a:extLst>
            </p:cNvPr>
            <p:cNvSpPr txBox="1"/>
            <p:nvPr/>
          </p:nvSpPr>
          <p:spPr>
            <a:xfrm>
              <a:off x="2667147" y="5231310"/>
              <a:ext cx="582838" cy="335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main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7B7CC3-593C-AE4C-B76C-7437AC53D488}"/>
              </a:ext>
            </a:extLst>
          </p:cNvPr>
          <p:cNvSpPr txBox="1">
            <a:spLocks/>
          </p:cNvSpPr>
          <p:nvPr/>
        </p:nvSpPr>
        <p:spPr>
          <a:xfrm>
            <a:off x="200176" y="199740"/>
            <a:ext cx="1969037" cy="53847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Pod spec</a:t>
            </a:r>
          </a:p>
        </p:txBody>
      </p:sp>
    </p:spTree>
    <p:extLst>
      <p:ext uri="{BB962C8B-B14F-4D97-AF65-F5344CB8AC3E}">
        <p14:creationId xmlns:p14="http://schemas.microsoft.com/office/powerpoint/2010/main" val="230144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B055-7800-DD4D-9B4F-EC688B32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41C33-90AD-B94D-93EC-83A1C9A6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60C62EF-DD98-814A-BD0A-D4843EE3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993" y="244570"/>
            <a:ext cx="7643989" cy="19673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EDC000-18E2-DD4A-80FD-52A8E990C9EA}"/>
              </a:ext>
            </a:extLst>
          </p:cNvPr>
          <p:cNvSpPr txBox="1">
            <a:spLocks/>
          </p:cNvSpPr>
          <p:nvPr/>
        </p:nvSpPr>
        <p:spPr>
          <a:xfrm>
            <a:off x="200176" y="199740"/>
            <a:ext cx="2486580" cy="5384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Cluster config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1599C4-941F-D34C-8B1C-2A8AC9BBEDCF}"/>
              </a:ext>
            </a:extLst>
          </p:cNvPr>
          <p:cNvSpPr/>
          <p:nvPr/>
        </p:nvSpPr>
        <p:spPr>
          <a:xfrm>
            <a:off x="8610600" y="3905622"/>
            <a:ext cx="1909235" cy="45316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0C1F26-E411-AD4E-8C81-62331E093E8E}"/>
              </a:ext>
            </a:extLst>
          </p:cNvPr>
          <p:cNvSpPr/>
          <p:nvPr/>
        </p:nvSpPr>
        <p:spPr>
          <a:xfrm>
            <a:off x="8444090" y="3905622"/>
            <a:ext cx="178338" cy="45316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A1574E-26DA-FC40-AD54-1D58444A8318}"/>
              </a:ext>
            </a:extLst>
          </p:cNvPr>
          <p:cNvSpPr txBox="1"/>
          <p:nvPr/>
        </p:nvSpPr>
        <p:spPr>
          <a:xfrm>
            <a:off x="7717608" y="3947537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FF93B9-7121-2C40-A85C-519F1FD46BE2}"/>
              </a:ext>
            </a:extLst>
          </p:cNvPr>
          <p:cNvSpPr/>
          <p:nvPr/>
        </p:nvSpPr>
        <p:spPr>
          <a:xfrm>
            <a:off x="8610600" y="4528669"/>
            <a:ext cx="1909235" cy="45316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A840F8-11E9-C840-B6A3-E053EC536ECA}"/>
              </a:ext>
            </a:extLst>
          </p:cNvPr>
          <p:cNvSpPr/>
          <p:nvPr/>
        </p:nvSpPr>
        <p:spPr>
          <a:xfrm>
            <a:off x="8444090" y="4528669"/>
            <a:ext cx="178338" cy="45316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201160-05ED-A342-BFBF-E5EB69587E16}"/>
              </a:ext>
            </a:extLst>
          </p:cNvPr>
          <p:cNvSpPr txBox="1"/>
          <p:nvPr/>
        </p:nvSpPr>
        <p:spPr>
          <a:xfrm>
            <a:off x="7717608" y="457058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79B264-719A-934A-919C-3E4870C7E759}"/>
              </a:ext>
            </a:extLst>
          </p:cNvPr>
          <p:cNvSpPr/>
          <p:nvPr/>
        </p:nvSpPr>
        <p:spPr>
          <a:xfrm>
            <a:off x="8610600" y="5151716"/>
            <a:ext cx="1909235" cy="45316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BDCEC74-A56E-BF49-A4ED-532719DAD434}"/>
              </a:ext>
            </a:extLst>
          </p:cNvPr>
          <p:cNvSpPr/>
          <p:nvPr/>
        </p:nvSpPr>
        <p:spPr>
          <a:xfrm>
            <a:off x="8444090" y="5151716"/>
            <a:ext cx="178338" cy="45316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CD0092-848D-D84C-8EE0-2F4B0FCA6DEE}"/>
              </a:ext>
            </a:extLst>
          </p:cNvPr>
          <p:cNvSpPr txBox="1"/>
          <p:nvPr/>
        </p:nvSpPr>
        <p:spPr>
          <a:xfrm>
            <a:off x="7717608" y="5193631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app-3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CA6206-D7E5-8D41-9295-4581B89C8F96}"/>
              </a:ext>
            </a:extLst>
          </p:cNvPr>
          <p:cNvSpPr txBox="1"/>
          <p:nvPr/>
        </p:nvSpPr>
        <p:spPr>
          <a:xfrm>
            <a:off x="8444089" y="3502856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E03869-D0D0-544B-8F9A-61F15B702867}"/>
              </a:ext>
            </a:extLst>
          </p:cNvPr>
          <p:cNvSpPr txBox="1"/>
          <p:nvPr/>
        </p:nvSpPr>
        <p:spPr>
          <a:xfrm>
            <a:off x="10286369" y="3496659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2.0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FB9D88A-DB49-4F4F-A649-F6EA81F45DDF}"/>
              </a:ext>
            </a:extLst>
          </p:cNvPr>
          <p:cNvGrpSpPr/>
          <p:nvPr/>
        </p:nvGrpSpPr>
        <p:grpSpPr>
          <a:xfrm>
            <a:off x="630456" y="2856147"/>
            <a:ext cx="5668566" cy="3827342"/>
            <a:chOff x="630456" y="2856147"/>
            <a:chExt cx="5668566" cy="38273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14BFD2-3DAA-AC4E-A860-9C7BDA2B6A85}"/>
                </a:ext>
              </a:extLst>
            </p:cNvPr>
            <p:cNvSpPr/>
            <p:nvPr/>
          </p:nvSpPr>
          <p:spPr>
            <a:xfrm>
              <a:off x="1672166" y="3573000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D642ED-5674-754E-938E-452FD13AD499}"/>
                </a:ext>
              </a:extLst>
            </p:cNvPr>
            <p:cNvSpPr txBox="1"/>
            <p:nvPr/>
          </p:nvSpPr>
          <p:spPr>
            <a:xfrm>
              <a:off x="632784" y="365757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EF9639-9D99-E643-AF4A-5B170711B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16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ED96AA-F245-4D41-9637-5C2F71BFD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65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250866-1416-B348-884D-32A889122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781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E7ACE4-5270-A24B-BCD4-A61489BF1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09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37FE09-30C8-2746-B111-8351A6937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037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CAF242-ED3E-D34F-92DB-8EAAA3803622}"/>
                </a:ext>
              </a:extLst>
            </p:cNvPr>
            <p:cNvSpPr/>
            <p:nvPr/>
          </p:nvSpPr>
          <p:spPr>
            <a:xfrm>
              <a:off x="1669838" y="4529517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BFAC7B-FFA7-3E4E-89B6-CD0E9F6BCCA2}"/>
                </a:ext>
              </a:extLst>
            </p:cNvPr>
            <p:cNvSpPr txBox="1"/>
            <p:nvPr/>
          </p:nvSpPr>
          <p:spPr>
            <a:xfrm>
              <a:off x="630456" y="4614087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A9A02-E52F-E14F-90D4-E4DBC56C209E}"/>
                </a:ext>
              </a:extLst>
            </p:cNvPr>
            <p:cNvSpPr/>
            <p:nvPr/>
          </p:nvSpPr>
          <p:spPr>
            <a:xfrm>
              <a:off x="1681126" y="5531726"/>
              <a:ext cx="3173881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E225C9-334C-5E48-AB20-AC7B3442D86F}"/>
                </a:ext>
              </a:extLst>
            </p:cNvPr>
            <p:cNvSpPr/>
            <p:nvPr/>
          </p:nvSpPr>
          <p:spPr>
            <a:xfrm>
              <a:off x="1669838" y="5486034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606729-355C-E940-93C4-E591DB08FA1B}"/>
                </a:ext>
              </a:extLst>
            </p:cNvPr>
            <p:cNvSpPr txBox="1"/>
            <p:nvPr/>
          </p:nvSpPr>
          <p:spPr>
            <a:xfrm>
              <a:off x="630456" y="557060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F85F7F-ED01-BF4F-A658-470B7B7439D1}"/>
                </a:ext>
              </a:extLst>
            </p:cNvPr>
            <p:cNvSpPr/>
            <p:nvPr/>
          </p:nvSpPr>
          <p:spPr>
            <a:xfrm>
              <a:off x="1681126" y="4580421"/>
              <a:ext cx="2913437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1380BD-F76E-6E4E-A565-DE8FDA4BC026}"/>
                </a:ext>
              </a:extLst>
            </p:cNvPr>
            <p:cNvSpPr/>
            <p:nvPr/>
          </p:nvSpPr>
          <p:spPr>
            <a:xfrm>
              <a:off x="1683455" y="3615654"/>
              <a:ext cx="2334664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909526-B17C-7B46-B763-B9A73469A471}"/>
                </a:ext>
              </a:extLst>
            </p:cNvPr>
            <p:cNvSpPr txBox="1"/>
            <p:nvPr/>
          </p:nvSpPr>
          <p:spPr>
            <a:xfrm>
              <a:off x="3875006" y="6314157"/>
              <a:ext cx="103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allocated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2B1A91-851F-AE47-AA7F-F3A3E90844F9}"/>
                </a:ext>
              </a:extLst>
            </p:cNvPr>
            <p:cNvSpPr txBox="1"/>
            <p:nvPr/>
          </p:nvSpPr>
          <p:spPr>
            <a:xfrm>
              <a:off x="5343632" y="6314157"/>
              <a:ext cx="95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capacity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C957844-3A3B-BB46-8B07-FCBE7866304E}"/>
                </a:ext>
              </a:extLst>
            </p:cNvPr>
            <p:cNvSpPr txBox="1"/>
            <p:nvPr/>
          </p:nvSpPr>
          <p:spPr>
            <a:xfrm>
              <a:off x="5599151" y="285614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4.0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DD4830-6893-244E-AB47-D6A062FA3313}"/>
                </a:ext>
              </a:extLst>
            </p:cNvPr>
            <p:cNvSpPr txBox="1"/>
            <p:nvPr/>
          </p:nvSpPr>
          <p:spPr>
            <a:xfrm>
              <a:off x="3736620" y="3282103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2.37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A7FB39-BE93-AF4C-8FED-78C0D2223472}"/>
                </a:ext>
              </a:extLst>
            </p:cNvPr>
            <p:cNvSpPr txBox="1"/>
            <p:nvPr/>
          </p:nvSpPr>
          <p:spPr>
            <a:xfrm>
              <a:off x="4592834" y="5173267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3.07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9185A57-0F10-1846-B4FC-9195683E6198}"/>
                </a:ext>
              </a:extLst>
            </p:cNvPr>
            <p:cNvSpPr txBox="1"/>
            <p:nvPr/>
          </p:nvSpPr>
          <p:spPr>
            <a:xfrm>
              <a:off x="4239164" y="4220540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2.73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332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B055-7800-DD4D-9B4F-EC688B32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41C33-90AD-B94D-93EC-83A1C9A6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9311" y="6356350"/>
            <a:ext cx="2743200" cy="365125"/>
          </a:xfrm>
        </p:spPr>
        <p:txBody>
          <a:bodyPr/>
          <a:lstStyle/>
          <a:p>
            <a:fld id="{E9989047-AB67-B244-9841-204C0042AEF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EDC000-18E2-DD4A-80FD-52A8E990C9EA}"/>
              </a:ext>
            </a:extLst>
          </p:cNvPr>
          <p:cNvSpPr txBox="1">
            <a:spLocks/>
          </p:cNvSpPr>
          <p:nvPr/>
        </p:nvSpPr>
        <p:spPr>
          <a:xfrm>
            <a:off x="8962084" y="293700"/>
            <a:ext cx="2517422" cy="5608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u="sng" dirty="0"/>
              <a:t>Default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584F5F-FEC2-6740-9F1F-C91446D8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222" y="1307203"/>
            <a:ext cx="4464047" cy="135609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16E0F83-4835-2741-84E0-60A6E38E31DB}"/>
              </a:ext>
            </a:extLst>
          </p:cNvPr>
          <p:cNvGrpSpPr/>
          <p:nvPr/>
        </p:nvGrpSpPr>
        <p:grpSpPr>
          <a:xfrm>
            <a:off x="630456" y="3195462"/>
            <a:ext cx="9651071" cy="3488027"/>
            <a:chOff x="630456" y="3195462"/>
            <a:chExt cx="9651071" cy="348802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14BFD2-3DAA-AC4E-A860-9C7BDA2B6A85}"/>
                </a:ext>
              </a:extLst>
            </p:cNvPr>
            <p:cNvSpPr/>
            <p:nvPr/>
          </p:nvSpPr>
          <p:spPr>
            <a:xfrm>
              <a:off x="1672166" y="3573000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D642ED-5674-754E-938E-452FD13AD499}"/>
                </a:ext>
              </a:extLst>
            </p:cNvPr>
            <p:cNvSpPr txBox="1"/>
            <p:nvPr/>
          </p:nvSpPr>
          <p:spPr>
            <a:xfrm>
              <a:off x="632784" y="365757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B1E7A3-B207-3C4D-9EEC-CD5FAFA88141}"/>
                </a:ext>
              </a:extLst>
            </p:cNvPr>
            <p:cNvSpPr/>
            <p:nvPr/>
          </p:nvSpPr>
          <p:spPr>
            <a:xfrm>
              <a:off x="1683455" y="3615654"/>
              <a:ext cx="2334664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EF9639-9D99-E643-AF4A-5B170711B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16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ED96AA-F245-4D41-9637-5C2F71BFD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65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250866-1416-B348-884D-32A889122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781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E7ACE4-5270-A24B-BCD4-A61489BF1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09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37FE09-30C8-2746-B111-8351A6937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037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CAF242-ED3E-D34F-92DB-8EAAA3803622}"/>
                </a:ext>
              </a:extLst>
            </p:cNvPr>
            <p:cNvSpPr/>
            <p:nvPr/>
          </p:nvSpPr>
          <p:spPr>
            <a:xfrm>
              <a:off x="1669838" y="4529517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BFAC7B-FFA7-3E4E-89B6-CD0E9F6BCCA2}"/>
                </a:ext>
              </a:extLst>
            </p:cNvPr>
            <p:cNvSpPr txBox="1"/>
            <p:nvPr/>
          </p:nvSpPr>
          <p:spPr>
            <a:xfrm>
              <a:off x="630456" y="4614087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A9A02-E52F-E14F-90D4-E4DBC56C209E}"/>
                </a:ext>
              </a:extLst>
            </p:cNvPr>
            <p:cNvSpPr/>
            <p:nvPr/>
          </p:nvSpPr>
          <p:spPr>
            <a:xfrm>
              <a:off x="1681126" y="5531726"/>
              <a:ext cx="3173881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E225C9-334C-5E48-AB20-AC7B3442D86F}"/>
                </a:ext>
              </a:extLst>
            </p:cNvPr>
            <p:cNvSpPr/>
            <p:nvPr/>
          </p:nvSpPr>
          <p:spPr>
            <a:xfrm>
              <a:off x="1669838" y="5486034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606729-355C-E940-93C4-E591DB08FA1B}"/>
                </a:ext>
              </a:extLst>
            </p:cNvPr>
            <p:cNvSpPr txBox="1"/>
            <p:nvPr/>
          </p:nvSpPr>
          <p:spPr>
            <a:xfrm>
              <a:off x="630456" y="557060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F85F7F-ED01-BF4F-A658-470B7B7439D1}"/>
                </a:ext>
              </a:extLst>
            </p:cNvPr>
            <p:cNvSpPr/>
            <p:nvPr/>
          </p:nvSpPr>
          <p:spPr>
            <a:xfrm>
              <a:off x="1681126" y="4580420"/>
              <a:ext cx="2913437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0C1F26-E411-AD4E-8C81-62331E093E8E}"/>
                </a:ext>
              </a:extLst>
            </p:cNvPr>
            <p:cNvSpPr/>
            <p:nvPr/>
          </p:nvSpPr>
          <p:spPr>
            <a:xfrm>
              <a:off x="4019610" y="3605195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A1574E-26DA-FC40-AD54-1D58444A8318}"/>
                </a:ext>
              </a:extLst>
            </p:cNvPr>
            <p:cNvSpPr txBox="1"/>
            <p:nvPr/>
          </p:nvSpPr>
          <p:spPr>
            <a:xfrm>
              <a:off x="5062684" y="4047174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A840F8-11E9-C840-B6A3-E053EC536ECA}"/>
                </a:ext>
              </a:extLst>
            </p:cNvPr>
            <p:cNvSpPr/>
            <p:nvPr/>
          </p:nvSpPr>
          <p:spPr>
            <a:xfrm>
              <a:off x="4188250" y="3605195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201160-05ED-A342-BFBF-E5EB69587E16}"/>
                </a:ext>
              </a:extLst>
            </p:cNvPr>
            <p:cNvSpPr txBox="1"/>
            <p:nvPr/>
          </p:nvSpPr>
          <p:spPr>
            <a:xfrm>
              <a:off x="6956184" y="4047174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EC74-A56E-BF49-A4ED-532719DAD434}"/>
                </a:ext>
              </a:extLst>
            </p:cNvPr>
            <p:cNvSpPr/>
            <p:nvPr/>
          </p:nvSpPr>
          <p:spPr>
            <a:xfrm>
              <a:off x="4356890" y="3605195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CD0092-848D-D84C-8EE0-2F4B0FCA6DEE}"/>
                </a:ext>
              </a:extLst>
            </p:cNvPr>
            <p:cNvSpPr txBox="1"/>
            <p:nvPr/>
          </p:nvSpPr>
          <p:spPr>
            <a:xfrm>
              <a:off x="8963668" y="4047174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E897B6-5593-414A-959B-040FC978F653}"/>
                </a:ext>
              </a:extLst>
            </p:cNvPr>
            <p:cNvSpPr/>
            <p:nvPr/>
          </p:nvSpPr>
          <p:spPr>
            <a:xfrm>
              <a:off x="4553822" y="3605195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12B0D3-BE0D-6546-825D-B8BA29BBF56B}"/>
                </a:ext>
              </a:extLst>
            </p:cNvPr>
            <p:cNvSpPr/>
            <p:nvPr/>
          </p:nvSpPr>
          <p:spPr>
            <a:xfrm>
              <a:off x="6463057" y="3605195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3E6AD1-71B1-A147-8FED-6612255E28F3}"/>
                </a:ext>
              </a:extLst>
            </p:cNvPr>
            <p:cNvSpPr/>
            <p:nvPr/>
          </p:nvSpPr>
          <p:spPr>
            <a:xfrm>
              <a:off x="8372292" y="3605195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9C4C45F-FDE5-FB40-A267-0400F6DB0AD4}"/>
                </a:ext>
              </a:extLst>
            </p:cNvPr>
            <p:cNvSpPr txBox="1"/>
            <p:nvPr/>
          </p:nvSpPr>
          <p:spPr>
            <a:xfrm>
              <a:off x="3875006" y="6314157"/>
              <a:ext cx="103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allocated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086840-C2D2-B64A-9FD6-BA9B5F5D224E}"/>
                </a:ext>
              </a:extLst>
            </p:cNvPr>
            <p:cNvSpPr txBox="1"/>
            <p:nvPr/>
          </p:nvSpPr>
          <p:spPr>
            <a:xfrm>
              <a:off x="5343632" y="6314157"/>
              <a:ext cx="95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capacity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615620-3AA9-B24C-B8ED-D724812C2E53}"/>
                </a:ext>
              </a:extLst>
            </p:cNvPr>
            <p:cNvSpPr txBox="1"/>
            <p:nvPr/>
          </p:nvSpPr>
          <p:spPr>
            <a:xfrm>
              <a:off x="6981571" y="3203668"/>
              <a:ext cx="1812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overcommitment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5ECE75-414D-4C48-9E7E-A9FC1A512796}"/>
              </a:ext>
            </a:extLst>
          </p:cNvPr>
          <p:cNvGrpSpPr/>
          <p:nvPr/>
        </p:nvGrpSpPr>
        <p:grpSpPr>
          <a:xfrm>
            <a:off x="2" y="206025"/>
            <a:ext cx="7369910" cy="3054501"/>
            <a:chOff x="2" y="206025"/>
            <a:chExt cx="7369910" cy="3054501"/>
          </a:xfrm>
        </p:grpSpPr>
        <p:pic>
          <p:nvPicPr>
            <p:cNvPr id="10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9375A38F-B342-CF43-B01E-333E412A4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100" y="206025"/>
              <a:ext cx="6989812" cy="305450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513115-45C6-CA45-8795-0D2A6D86FC14}"/>
                </a:ext>
              </a:extLst>
            </p:cNvPr>
            <p:cNvSpPr txBox="1"/>
            <p:nvPr/>
          </p:nvSpPr>
          <p:spPr>
            <a:xfrm>
              <a:off x="3230983" y="293700"/>
              <a:ext cx="700833" cy="36933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C02518-6C14-3445-8274-E1182D62CEA0}"/>
                </a:ext>
              </a:extLst>
            </p:cNvPr>
            <p:cNvSpPr txBox="1"/>
            <p:nvPr/>
          </p:nvSpPr>
          <p:spPr>
            <a:xfrm rot="16200000">
              <a:off x="-371158" y="1122537"/>
              <a:ext cx="1111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8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45BB9-A577-C341-AFC1-A2CED473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41B58-BE3B-C141-A198-7D5301AB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E68C20-4211-494A-8BB4-A239AB22A251}"/>
              </a:ext>
            </a:extLst>
          </p:cNvPr>
          <p:cNvSpPr txBox="1">
            <a:spLocks/>
          </p:cNvSpPr>
          <p:nvPr/>
        </p:nvSpPr>
        <p:spPr>
          <a:xfrm>
            <a:off x="8962084" y="293700"/>
            <a:ext cx="2517422" cy="5608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u="sng" dirty="0"/>
              <a:t>Trimaran-3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CAE27C-5472-E74A-AA74-4A91282B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28" y="164523"/>
            <a:ext cx="2400300" cy="6223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B587BFA-26CB-AB48-98F5-75319A26894B}"/>
              </a:ext>
            </a:extLst>
          </p:cNvPr>
          <p:cNvGrpSpPr/>
          <p:nvPr/>
        </p:nvGrpSpPr>
        <p:grpSpPr>
          <a:xfrm>
            <a:off x="580319" y="1190981"/>
            <a:ext cx="3492154" cy="5169955"/>
            <a:chOff x="580319" y="1190981"/>
            <a:chExt cx="3492154" cy="51699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1F3684-1614-664C-86DF-98C4D1D5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319" y="1746330"/>
              <a:ext cx="3258961" cy="440611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ECB6B7-EC33-0C43-B373-76A06A6E345F}"/>
                </a:ext>
              </a:extLst>
            </p:cNvPr>
            <p:cNvSpPr txBox="1"/>
            <p:nvPr/>
          </p:nvSpPr>
          <p:spPr>
            <a:xfrm>
              <a:off x="580319" y="119098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place app-1: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2DB91C9-00CE-1C45-A8A4-4A1A63E20166}"/>
                </a:ext>
              </a:extLst>
            </p:cNvPr>
            <p:cNvSpPr/>
            <p:nvPr/>
          </p:nvSpPr>
          <p:spPr>
            <a:xfrm>
              <a:off x="1920751" y="5000978"/>
              <a:ext cx="799872" cy="1359958"/>
            </a:xfrm>
            <a:prstGeom prst="ellipse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B6CE7B-8960-FF42-8723-36B1CD6E0203}"/>
                </a:ext>
              </a:extLst>
            </p:cNvPr>
            <p:cNvSpPr/>
            <p:nvPr/>
          </p:nvSpPr>
          <p:spPr>
            <a:xfrm rot="5400000" flipV="1">
              <a:off x="2346685" y="1164166"/>
              <a:ext cx="474130" cy="2977447"/>
            </a:xfrm>
            <a:prstGeom prst="ellipse">
              <a:avLst/>
            </a:prstGeom>
            <a:noFill/>
            <a:ln w="190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135F05-FC03-E24B-9C8C-6658AFB9EDAA}"/>
              </a:ext>
            </a:extLst>
          </p:cNvPr>
          <p:cNvGrpSpPr/>
          <p:nvPr/>
        </p:nvGrpSpPr>
        <p:grpSpPr>
          <a:xfrm>
            <a:off x="4556183" y="1190981"/>
            <a:ext cx="3315002" cy="5169955"/>
            <a:chOff x="4556183" y="1190981"/>
            <a:chExt cx="3315002" cy="516995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E3A02B-B8A1-924D-A323-0E867FE9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56183" y="1746330"/>
              <a:ext cx="3079634" cy="44061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5E2ABE-A029-A84B-BAB2-D2B45847909B}"/>
                </a:ext>
              </a:extLst>
            </p:cNvPr>
            <p:cNvSpPr txBox="1"/>
            <p:nvPr/>
          </p:nvSpPr>
          <p:spPr>
            <a:xfrm>
              <a:off x="4556183" y="119098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place app-2: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AFACA7-4C69-F449-AFF3-4BC752A4AB51}"/>
                </a:ext>
              </a:extLst>
            </p:cNvPr>
            <p:cNvSpPr/>
            <p:nvPr/>
          </p:nvSpPr>
          <p:spPr>
            <a:xfrm rot="5400000" flipV="1">
              <a:off x="6145397" y="1164167"/>
              <a:ext cx="474130" cy="2977447"/>
            </a:xfrm>
            <a:prstGeom prst="ellipse">
              <a:avLst/>
            </a:prstGeom>
            <a:noFill/>
            <a:ln w="190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36683C-493B-1F44-81D3-BAADD0334CB5}"/>
                </a:ext>
              </a:extLst>
            </p:cNvPr>
            <p:cNvSpPr/>
            <p:nvPr/>
          </p:nvSpPr>
          <p:spPr>
            <a:xfrm>
              <a:off x="6464528" y="5000978"/>
              <a:ext cx="799872" cy="1359958"/>
            </a:xfrm>
            <a:prstGeom prst="ellipse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B276E4-55F8-D446-84D0-E4D187DBA607}"/>
              </a:ext>
            </a:extLst>
          </p:cNvPr>
          <p:cNvGrpSpPr/>
          <p:nvPr/>
        </p:nvGrpSpPr>
        <p:grpSpPr>
          <a:xfrm>
            <a:off x="8357833" y="1190981"/>
            <a:ext cx="3464463" cy="5169955"/>
            <a:chOff x="8357833" y="1190981"/>
            <a:chExt cx="3464463" cy="51699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D8D16B-706B-7140-955E-DAE16FFF1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7833" y="1746330"/>
              <a:ext cx="3076517" cy="440611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FE395-DA59-DF43-9DBD-8621651A5E1C}"/>
                </a:ext>
              </a:extLst>
            </p:cNvPr>
            <p:cNvSpPr txBox="1"/>
            <p:nvPr/>
          </p:nvSpPr>
          <p:spPr>
            <a:xfrm>
              <a:off x="8357833" y="1190981"/>
              <a:ext cx="1340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place app-3: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FF4106-8ED7-9245-9FE1-50063AD80430}"/>
                </a:ext>
              </a:extLst>
            </p:cNvPr>
            <p:cNvSpPr/>
            <p:nvPr/>
          </p:nvSpPr>
          <p:spPr>
            <a:xfrm rot="5400000" flipV="1">
              <a:off x="10096508" y="1164166"/>
              <a:ext cx="474130" cy="2977447"/>
            </a:xfrm>
            <a:prstGeom prst="ellipse">
              <a:avLst/>
            </a:prstGeom>
            <a:noFill/>
            <a:ln w="19050">
              <a:solidFill>
                <a:srgbClr val="FF9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41A5DF0-DF98-A244-9336-C2CADE24B4E3}"/>
                </a:ext>
              </a:extLst>
            </p:cNvPr>
            <p:cNvSpPr/>
            <p:nvPr/>
          </p:nvSpPr>
          <p:spPr>
            <a:xfrm>
              <a:off x="10828452" y="5000978"/>
              <a:ext cx="799872" cy="1359958"/>
            </a:xfrm>
            <a:prstGeom prst="ellipse">
              <a:avLst/>
            </a:pr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2AB0B5-A5D9-6B44-9EF2-ABE3FCBB5B11}"/>
              </a:ext>
            </a:extLst>
          </p:cNvPr>
          <p:cNvGrpSpPr/>
          <p:nvPr/>
        </p:nvGrpSpPr>
        <p:grpSpPr>
          <a:xfrm>
            <a:off x="0" y="2810933"/>
            <a:ext cx="501294" cy="2099734"/>
            <a:chOff x="0" y="2810933"/>
            <a:chExt cx="501294" cy="20997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2763B0-51A6-2D41-A84F-184FE75B625D}"/>
                </a:ext>
              </a:extLst>
            </p:cNvPr>
            <p:cNvSpPr txBox="1"/>
            <p:nvPr/>
          </p:nvSpPr>
          <p:spPr>
            <a:xfrm rot="16200000">
              <a:off x="-571310" y="3676134"/>
              <a:ext cx="1511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very light load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FB6DD922-FD84-5E49-85A1-D3CA809F2321}"/>
                </a:ext>
              </a:extLst>
            </p:cNvPr>
            <p:cNvSpPr/>
            <p:nvPr/>
          </p:nvSpPr>
          <p:spPr>
            <a:xfrm flipH="1">
              <a:off x="344950" y="2810933"/>
              <a:ext cx="156344" cy="2099734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87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B055-7800-DD4D-9B4F-EC688B32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7/6/22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41C33-90AD-B94D-93EC-83A1C9A6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89047-AB67-B244-9841-204C0042AEF3}" type="slidenum">
              <a:rPr lang="en-US" smtClean="0"/>
              <a:t>9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504AB6-F23F-A745-8437-4CFAE441BD01}"/>
              </a:ext>
            </a:extLst>
          </p:cNvPr>
          <p:cNvGrpSpPr/>
          <p:nvPr/>
        </p:nvGrpSpPr>
        <p:grpSpPr>
          <a:xfrm>
            <a:off x="630456" y="3134211"/>
            <a:ext cx="7010762" cy="3549278"/>
            <a:chOff x="630456" y="3134211"/>
            <a:chExt cx="7010762" cy="35492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14BFD2-3DAA-AC4E-A860-9C7BDA2B6A85}"/>
                </a:ext>
              </a:extLst>
            </p:cNvPr>
            <p:cNvSpPr/>
            <p:nvPr/>
          </p:nvSpPr>
          <p:spPr>
            <a:xfrm>
              <a:off x="1672166" y="3573000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D642ED-5674-754E-938E-452FD13AD499}"/>
                </a:ext>
              </a:extLst>
            </p:cNvPr>
            <p:cNvSpPr txBox="1"/>
            <p:nvPr/>
          </p:nvSpPr>
          <p:spPr>
            <a:xfrm>
              <a:off x="632784" y="365757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B1E7A3-B207-3C4D-9EEC-CD5FAFA88141}"/>
                </a:ext>
              </a:extLst>
            </p:cNvPr>
            <p:cNvSpPr/>
            <p:nvPr/>
          </p:nvSpPr>
          <p:spPr>
            <a:xfrm>
              <a:off x="1683455" y="3610425"/>
              <a:ext cx="2334664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1EF9639-9D99-E643-AF4A-5B170711B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216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ED96AA-F245-4D41-9637-5C2F71BFD3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3655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4250866-1416-B348-884D-32A889122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781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E7ACE4-5270-A24B-BCD4-A61489BF1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09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37FE09-30C8-2746-B111-8351A6937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0037" y="3195462"/>
              <a:ext cx="0" cy="318417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CAF242-ED3E-D34F-92DB-8EAAA3803622}"/>
                </a:ext>
              </a:extLst>
            </p:cNvPr>
            <p:cNvSpPr/>
            <p:nvPr/>
          </p:nvSpPr>
          <p:spPr>
            <a:xfrm>
              <a:off x="1669838" y="4529517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BFAC7B-FFA7-3E4E-89B6-CD0E9F6BCCA2}"/>
                </a:ext>
              </a:extLst>
            </p:cNvPr>
            <p:cNvSpPr txBox="1"/>
            <p:nvPr/>
          </p:nvSpPr>
          <p:spPr>
            <a:xfrm>
              <a:off x="630456" y="4614087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node-24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FA9A02-E52F-E14F-90D4-E4DBC56C209E}"/>
                </a:ext>
              </a:extLst>
            </p:cNvPr>
            <p:cNvSpPr/>
            <p:nvPr/>
          </p:nvSpPr>
          <p:spPr>
            <a:xfrm>
              <a:off x="1681126" y="5531727"/>
              <a:ext cx="3173881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E225C9-334C-5E48-AB20-AC7B3442D86F}"/>
                </a:ext>
              </a:extLst>
            </p:cNvPr>
            <p:cNvSpPr/>
            <p:nvPr/>
          </p:nvSpPr>
          <p:spPr>
            <a:xfrm>
              <a:off x="1669838" y="5486034"/>
              <a:ext cx="4151489" cy="53847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606729-355C-E940-93C4-E591DB08FA1B}"/>
                </a:ext>
              </a:extLst>
            </p:cNvPr>
            <p:cNvSpPr txBox="1"/>
            <p:nvPr/>
          </p:nvSpPr>
          <p:spPr>
            <a:xfrm>
              <a:off x="630456" y="5570604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node-28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F85F7F-ED01-BF4F-A658-470B7B7439D1}"/>
                </a:ext>
              </a:extLst>
            </p:cNvPr>
            <p:cNvSpPr/>
            <p:nvPr/>
          </p:nvSpPr>
          <p:spPr>
            <a:xfrm>
              <a:off x="1681126" y="4581652"/>
              <a:ext cx="2913437" cy="4531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0C1F26-E411-AD4E-8C81-62331E093E8E}"/>
                </a:ext>
              </a:extLst>
            </p:cNvPr>
            <p:cNvSpPr/>
            <p:nvPr/>
          </p:nvSpPr>
          <p:spPr>
            <a:xfrm>
              <a:off x="4019610" y="3610425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A1574E-26DA-FC40-AD54-1D58444A8318}"/>
                </a:ext>
              </a:extLst>
            </p:cNvPr>
            <p:cNvSpPr txBox="1"/>
            <p:nvPr/>
          </p:nvSpPr>
          <p:spPr>
            <a:xfrm>
              <a:off x="5042150" y="4013307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app-1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A840F8-11E9-C840-B6A3-E053EC536ECA}"/>
                </a:ext>
              </a:extLst>
            </p:cNvPr>
            <p:cNvSpPr/>
            <p:nvPr/>
          </p:nvSpPr>
          <p:spPr>
            <a:xfrm>
              <a:off x="4855007" y="5531727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201160-05ED-A342-BFBF-E5EB69587E16}"/>
                </a:ext>
              </a:extLst>
            </p:cNvPr>
            <p:cNvSpPr txBox="1"/>
            <p:nvPr/>
          </p:nvSpPr>
          <p:spPr>
            <a:xfrm>
              <a:off x="5042150" y="4980178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EC74-A56E-BF49-A4ED-532719DAD434}"/>
                </a:ext>
              </a:extLst>
            </p:cNvPr>
            <p:cNvSpPr/>
            <p:nvPr/>
          </p:nvSpPr>
          <p:spPr>
            <a:xfrm>
              <a:off x="4594563" y="4581652"/>
              <a:ext cx="178338" cy="453163"/>
            </a:xfrm>
            <a:prstGeom prst="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CD0092-848D-D84C-8EE0-2F4B0FCA6DEE}"/>
                </a:ext>
              </a:extLst>
            </p:cNvPr>
            <p:cNvSpPr txBox="1"/>
            <p:nvPr/>
          </p:nvSpPr>
          <p:spPr>
            <a:xfrm>
              <a:off x="5042150" y="5945483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app-3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0E897B6-5593-414A-959B-040FC978F653}"/>
                </a:ext>
              </a:extLst>
            </p:cNvPr>
            <p:cNvSpPr/>
            <p:nvPr/>
          </p:nvSpPr>
          <p:spPr>
            <a:xfrm>
              <a:off x="4208336" y="3610425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12B0D3-BE0D-6546-825D-B8BA29BBF56B}"/>
                </a:ext>
              </a:extLst>
            </p:cNvPr>
            <p:cNvSpPr/>
            <p:nvPr/>
          </p:nvSpPr>
          <p:spPr>
            <a:xfrm>
              <a:off x="5046225" y="5531727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C3E6AD1-71B1-A147-8FED-6612255E28F3}"/>
                </a:ext>
              </a:extLst>
            </p:cNvPr>
            <p:cNvSpPr/>
            <p:nvPr/>
          </p:nvSpPr>
          <p:spPr>
            <a:xfrm>
              <a:off x="4793479" y="4581652"/>
              <a:ext cx="1909235" cy="453163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9C4C45F-FDE5-FB40-A267-0400F6DB0AD4}"/>
                </a:ext>
              </a:extLst>
            </p:cNvPr>
            <p:cNvSpPr txBox="1"/>
            <p:nvPr/>
          </p:nvSpPr>
          <p:spPr>
            <a:xfrm>
              <a:off x="3875006" y="6314157"/>
              <a:ext cx="1038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allocated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086840-C2D2-B64A-9FD6-BA9B5F5D224E}"/>
                </a:ext>
              </a:extLst>
            </p:cNvPr>
            <p:cNvSpPr txBox="1"/>
            <p:nvPr/>
          </p:nvSpPr>
          <p:spPr>
            <a:xfrm>
              <a:off x="5343632" y="6314157"/>
              <a:ext cx="955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capacity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615620-3AA9-B24C-B8ED-D724812C2E53}"/>
                </a:ext>
              </a:extLst>
            </p:cNvPr>
            <p:cNvSpPr txBox="1"/>
            <p:nvPr/>
          </p:nvSpPr>
          <p:spPr>
            <a:xfrm>
              <a:off x="5828991" y="3134211"/>
              <a:ext cx="1812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overcommitment</a:t>
              </a:r>
            </a:p>
          </p:txBody>
        </p:sp>
      </p:grpSp>
      <p:pic>
        <p:nvPicPr>
          <p:cNvPr id="13" name="Picture 1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5AB4208-2211-E843-8546-0DACC264C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437" y="1307203"/>
            <a:ext cx="4464047" cy="1356093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9779C87A-A305-534D-B4B9-CDFDB49A5566}"/>
              </a:ext>
            </a:extLst>
          </p:cNvPr>
          <p:cNvSpPr txBox="1">
            <a:spLocks/>
          </p:cNvSpPr>
          <p:nvPr/>
        </p:nvSpPr>
        <p:spPr>
          <a:xfrm>
            <a:off x="8962084" y="293700"/>
            <a:ext cx="2517422" cy="56080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u="sng" dirty="0"/>
              <a:t>Trimaran-3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130149-39A8-104F-A1C7-FE2604A8037D}"/>
              </a:ext>
            </a:extLst>
          </p:cNvPr>
          <p:cNvGrpSpPr/>
          <p:nvPr/>
        </p:nvGrpSpPr>
        <p:grpSpPr>
          <a:xfrm>
            <a:off x="2" y="206026"/>
            <a:ext cx="7360354" cy="3061940"/>
            <a:chOff x="2" y="206026"/>
            <a:chExt cx="7360354" cy="3061940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57A182B2-6561-E54A-A486-B4FCDF17C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456" y="206026"/>
              <a:ext cx="6983900" cy="306194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734A2B-56E2-F64D-9306-74F5BDD160BE}"/>
                </a:ext>
              </a:extLst>
            </p:cNvPr>
            <p:cNvSpPr txBox="1"/>
            <p:nvPr/>
          </p:nvSpPr>
          <p:spPr>
            <a:xfrm>
              <a:off x="2345993" y="464162"/>
              <a:ext cx="583814" cy="369332"/>
            </a:xfrm>
            <a:prstGeom prst="rect">
              <a:avLst/>
            </a:prstGeom>
            <a:solidFill>
              <a:srgbClr val="0432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5191BFF-F8A7-DA46-A364-52DB49683782}"/>
                </a:ext>
              </a:extLst>
            </p:cNvPr>
            <p:cNvSpPr txBox="1"/>
            <p:nvPr/>
          </p:nvSpPr>
          <p:spPr>
            <a:xfrm rot="16200000">
              <a:off x="-371158" y="1122537"/>
              <a:ext cx="1111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18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266</Words>
  <Application>Microsoft Macintosh PowerPoint</Application>
  <PresentationFormat>Widescreen</PresentationFormat>
  <Paragraphs>159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Trimaran-3   An overcommitment-aware scheduler   Demonstration</vt:lpstr>
      <vt:lpstr>Demo scenarios</vt:lpstr>
      <vt:lpstr>Scenario I</vt:lpstr>
      <vt:lpstr>Scenario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overcommitment-aware scheduler: demonstrations</dc:title>
  <dc:creator>Asser Tantawi</dc:creator>
  <cp:lastModifiedBy>Asser Tantawi</cp:lastModifiedBy>
  <cp:revision>46</cp:revision>
  <dcterms:created xsi:type="dcterms:W3CDTF">2022-03-14T14:02:53Z</dcterms:created>
  <dcterms:modified xsi:type="dcterms:W3CDTF">2022-07-07T18:30:46Z</dcterms:modified>
</cp:coreProperties>
</file>